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-1-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324124" y="3021806"/>
            <a:ext cx="7468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Online Ticket Booking System</a:t>
            </a:r>
            <a:endParaRPr b="0" i="0" sz="4400" u="none" cap="none" strike="noStrike"/>
          </a:p>
        </p:txBody>
      </p:sp>
      <p:sp>
        <p:nvSpPr>
          <p:cNvPr id="24" name="Google Shape;24;p1"/>
          <p:cNvSpPr/>
          <p:nvPr/>
        </p:nvSpPr>
        <p:spPr>
          <a:xfrm>
            <a:off x="6324124" y="4806672"/>
            <a:ext cx="382800" cy="382800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60365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Reporting and Analytics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74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46253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ticket sales, revenue, and attendance.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6095" y="4466749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Behavior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8696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user engagement and website traffic.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5023" y="5883712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Marketing 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56509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Gain insights into marketing campaign effectiveness.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1699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Online Ticketing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 tickets from anywhere, anytime. No need to visit physical ticket offices.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Streamlined process, reducing wait times and hassle.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View ticket availability, pricing, and seating options upfront.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7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449836"/>
            <a:ext cx="6398419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 of the 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1647" y="4454247"/>
            <a:ext cx="6410563" cy="1644253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17746" y="4680347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Accounts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7746" y="5148501"/>
            <a:ext cx="595836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 personal information, bookings, and payment details.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309" y="4454247"/>
            <a:ext cx="6410563" cy="1644253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654409" y="4680347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 Search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54409" y="5148501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Browse events by category, location, or date.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1647" y="6324600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17746" y="6550700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Ticket Inventory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7746" y="7018853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display of available tickets and pricing.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309" y="6324600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7654409" y="6550700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Payment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54409" y="7018853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payment options with secure encryption.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884" y="646271"/>
            <a:ext cx="7499033" cy="1382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Registration and Authentication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84" y="2381250"/>
            <a:ext cx="587454" cy="5874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8884" y="3203615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New Account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08884" y="3690104"/>
            <a:ext cx="3573304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registration process with email verification.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612" y="2381250"/>
            <a:ext cx="587454" cy="587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4612" y="3203615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34612" y="3690104"/>
            <a:ext cx="3573304" cy="1127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login with password protection and two-factor authentication.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84" y="5523071"/>
            <a:ext cx="587454" cy="5874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08884" y="6345436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Forgot Password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08884" y="6831925"/>
            <a:ext cx="3573304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Convenient password recovery options via email or SMS.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539948"/>
            <a:ext cx="5990273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Ticket Selection and Booking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 Details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793" y="201346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Detailed information on event venue, date, and time.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7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Ticket Options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793" y="358306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Browse different ticket types and pricing based on seating.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7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Quantity Selection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793" y="515266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Choose the number of tickets required.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7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to Cart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793" y="672226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Securely add tickets to your cart.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797600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Payment Processing and Checkout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733" y="2452568"/>
            <a:ext cx="30480" cy="4979313"/>
          </a:xfrm>
          <a:prstGeom prst="roundRect">
            <a:avLst>
              <a:gd name="adj" fmla="val 110347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941677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704743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064955" y="2798683"/>
            <a:ext cx="11203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67676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Payment Options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104" y="3140988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for major credit cards, debit cards, and digital wallets.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727" y="4795718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558784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036141" y="4652724"/>
            <a:ext cx="16966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530804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Checkout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104" y="4995029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Encrypted transactions with PCI compliance for secure payment processing.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727" y="664976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41282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034832" y="6506766"/>
            <a:ext cx="17216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38484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Confirmation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104" y="6849070"/>
            <a:ext cx="600515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Confirmation email with order details and payment receipt.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950714"/>
            <a:ext cx="732936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Seat Selection and Reservation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8789" y="2064187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70040" y="3089553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Map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8789" y="3556040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Clear view of the venue seating layout.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0950" y="2064187"/>
            <a:ext cx="3614261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222200" y="3089553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Seat Selection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40950" y="3556040"/>
            <a:ext cx="361426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desired seats based on availability and pricing.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8789" y="5065871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270040" y="6091238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Updates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8789" y="6557724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display of available and reserved seats.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457"/>
            <a:ext cx="84255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Ticket Confirmation and Delivery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59223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798445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598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Summary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094077"/>
            <a:ext cx="59951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Final review of order details and payment confirmation.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83607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275296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Digital Ticket Delivery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49270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Email delivery of digital tickets with QR codes.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943719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2923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Physical Ticket Options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Optional delivery of printed tickets for events that require them.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766"/>
            <a:ext cx="112420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 Optimization and Responsive Design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79533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666667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Dedicated mobile app for seamless booking experience.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27" y="1979533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666667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Adaptive layout for optimal viewing on various screen sizes.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